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70" r:id="rId2"/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DFD7CA"/>
    <a:srgbClr val="171F1C"/>
    <a:srgbClr val="26322D"/>
    <a:srgbClr val="06090A"/>
    <a:srgbClr val="202E35"/>
    <a:srgbClr val="223033"/>
    <a:srgbClr val="F5F2EB"/>
    <a:srgbClr val="000000"/>
    <a:srgbClr val="00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4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8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2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6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2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1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7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1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50102"/>
            </a:gs>
            <a:gs pos="27918">
              <a:srgbClr val="360001"/>
            </a:gs>
            <a:gs pos="48000">
              <a:srgbClr val="540000"/>
            </a:gs>
            <a:gs pos="83000">
              <a:srgbClr val="820000"/>
            </a:gs>
            <a:gs pos="100000">
              <a:srgbClr val="B8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3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7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F502-7FE3-4E4D-8517-7EF6156D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E996F8-5CDC-43FB-A354-A662255D9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892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5052A-61B1-48AC-2E63-C88EF5358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637F-206E-4F3D-E4A0-8CA6DB0E8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F5D2CB-ECDE-C7AA-C854-85FB2FD2B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0638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88C03-59DC-A6E4-8580-97AAE932C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2045-DD9A-F828-07D5-B3B9A19A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517F19F-3115-3D85-FCC6-4E57E7C25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2044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714DB5-1E3B-6739-7C23-30E790EE6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7681-649C-0788-9276-94F9A20FA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BD2DCE9-0977-E042-4D11-7E46086391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72591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57209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1-Israel’s Sin vs 6-8</dc:title>
  <dc:creator>Jennifer Sutton</dc:creator>
  <cp:lastModifiedBy>Brandy Lee</cp:lastModifiedBy>
  <cp:revision>247</cp:revision>
  <dcterms:created xsi:type="dcterms:W3CDTF">2017-06-23T21:55:05Z</dcterms:created>
  <dcterms:modified xsi:type="dcterms:W3CDTF">2025-01-25T17:51:52Z</dcterms:modified>
</cp:coreProperties>
</file>