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70" r:id="rId2"/>
    <p:sldId id="272" r:id="rId3"/>
    <p:sldId id="27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DFD7CA"/>
    <a:srgbClr val="171F1C"/>
    <a:srgbClr val="26322D"/>
    <a:srgbClr val="06090A"/>
    <a:srgbClr val="202E35"/>
    <a:srgbClr val="223033"/>
    <a:srgbClr val="F5F2EB"/>
    <a:srgbClr val="000000"/>
    <a:srgbClr val="00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4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8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0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5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2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6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2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1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1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7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1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50102"/>
            </a:gs>
            <a:gs pos="27918">
              <a:srgbClr val="360001"/>
            </a:gs>
            <a:gs pos="48000">
              <a:srgbClr val="540000"/>
            </a:gs>
            <a:gs pos="83000">
              <a:srgbClr val="820000"/>
            </a:gs>
            <a:gs pos="100000">
              <a:srgbClr val="B8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3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7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F502-7FE3-4E4D-8517-7EF6156D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E996F8-5CDC-43FB-A354-A662255D9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4892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2DCF9-4E39-E4F7-108C-7DE2C5030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86273-0BED-D3F2-AD8B-16C131EFA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68191C-385B-6C41-1E15-6DD7C679FB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00879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1FF95-3D8B-325C-84E5-34FAB3244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729EB-D2D2-D238-2D28-06CE0A2B5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382B16-D89B-1194-54C3-F350EF2138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99060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57466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1-Israel’s Sin vs 6-8</dc:title>
  <dc:creator>Jennifer Sutton</dc:creator>
  <cp:lastModifiedBy>Brandy Lee</cp:lastModifiedBy>
  <cp:revision>247</cp:revision>
  <dcterms:created xsi:type="dcterms:W3CDTF">2017-06-23T21:55:05Z</dcterms:created>
  <dcterms:modified xsi:type="dcterms:W3CDTF">2024-12-15T16:12:08Z</dcterms:modified>
</cp:coreProperties>
</file>