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2DCF9-4E39-E4F7-108C-7DE2C5030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6273-0BED-D3F2-AD8B-16C131EFA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68191C-385B-6C41-1E15-6DD7C679FB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0879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1FF95-3D8B-325C-84E5-34FAB3244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29EB-D2D2-D238-2D28-06CE0A2B5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382B16-D89B-1194-54C3-F350EF213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906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247</cp:revision>
  <dcterms:created xsi:type="dcterms:W3CDTF">2017-06-23T21:55:05Z</dcterms:created>
  <dcterms:modified xsi:type="dcterms:W3CDTF">2024-12-15T16:12:08Z</dcterms:modified>
</cp:coreProperties>
</file>