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A06EC-0526-BAA6-6F46-4C13C4386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4BAF4-956D-DECA-C015-14552285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2C5AA4-0DA6-1133-436B-D608AC2A37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3181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13D89C-0C92-A4B1-44AF-A40952C79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78F11-B3DC-237E-26DD-CCBE5C22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AFBF47-EB26-2B0F-9F8A-E699FF5A9A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5244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5408D-A023-C961-4463-C63F1B6C1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F567-9E17-05FD-B251-4F41E1A4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EA0586-340C-4356-8EC2-8D17529F5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9183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58015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246</cp:revision>
  <dcterms:created xsi:type="dcterms:W3CDTF">2017-06-23T21:55:05Z</dcterms:created>
  <dcterms:modified xsi:type="dcterms:W3CDTF">2024-11-17T16:02:30Z</dcterms:modified>
</cp:coreProperties>
</file>