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70" r:id="rId2"/>
    <p:sldId id="273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DFD7CA"/>
    <a:srgbClr val="171F1C"/>
    <a:srgbClr val="26322D"/>
    <a:srgbClr val="06090A"/>
    <a:srgbClr val="202E35"/>
    <a:srgbClr val="223033"/>
    <a:srgbClr val="F5F2EB"/>
    <a:srgbClr val="000000"/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1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7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50102"/>
            </a:gs>
            <a:gs pos="27918">
              <a:srgbClr val="360001"/>
            </a:gs>
            <a:gs pos="48000">
              <a:srgbClr val="540000"/>
            </a:gs>
            <a:gs pos="83000">
              <a:srgbClr val="820000"/>
            </a:gs>
            <a:gs pos="100000">
              <a:srgbClr val="B8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502-7FE3-4E4D-8517-7EF6156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E996F8-5CDC-43FB-A354-A662255D9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892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A06EC-0526-BAA6-6F46-4C13C4386F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4BAF4-956D-DECA-C015-145522854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2C5AA4-0DA6-1133-436B-D608AC2A37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531810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13D89C-0C92-A4B1-44AF-A40952C79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78F11-B3DC-237E-26DD-CCBE5C226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AFBF47-EB26-2B0F-9F8A-E699FF5A9A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25244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5408D-A023-C961-4463-C63F1B6C19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2F567-9E17-05FD-B251-4F41E1A4E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7EA0586-340C-4356-8EC2-8D17529F5A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89183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58015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1-Israel’s Sin vs 6-8</dc:title>
  <dc:creator>Jennifer Sutton</dc:creator>
  <cp:lastModifiedBy>Brandy Lee</cp:lastModifiedBy>
  <cp:revision>246</cp:revision>
  <dcterms:created xsi:type="dcterms:W3CDTF">2017-06-23T21:55:05Z</dcterms:created>
  <dcterms:modified xsi:type="dcterms:W3CDTF">2024-11-17T16:02:30Z</dcterms:modified>
</cp:coreProperties>
</file>